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25" r:id="rId3"/>
    <p:sldId id="345" r:id="rId4"/>
    <p:sldId id="346" r:id="rId5"/>
    <p:sldId id="324" r:id="rId6"/>
    <p:sldId id="331" r:id="rId7"/>
    <p:sldId id="342" r:id="rId8"/>
    <p:sldId id="333" r:id="rId9"/>
    <p:sldId id="350" r:id="rId10"/>
    <p:sldId id="351" r:id="rId11"/>
    <p:sldId id="337" r:id="rId12"/>
    <p:sldId id="352" r:id="rId13"/>
    <p:sldId id="354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2127-7002-4FDE-AAD9-70A03B28107E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A00B-78B3-4C80-9D95-DCB7F28D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908AF2-14B2-4A96-BC1A-E83DFC0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5552" y="1208447"/>
            <a:ext cx="7293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Дәріс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4-5.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Отын-энергетикалық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altLang="ja-JP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endParaRPr lang="ru-RU" altLang="ja-JP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5A56C-9667-98DE-6655-3EDBC73A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5" y="3614058"/>
            <a:ext cx="3172707" cy="1201880"/>
          </a:xfrm>
          <a:prstGeom prst="rect">
            <a:avLst/>
          </a:prstGeom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BCE3769-1A62-98D3-BDF3-270C18E6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80" y="540555"/>
            <a:ext cx="6879772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endParaRPr lang="ru-RU" alt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3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1318-4CA3-A2AC-ED50-91A42AD2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8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6D59-CC46-E33F-D1DE-277BDDE8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618CC7-01D5-9B74-4BF9-B314E8AB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08FF-060F-F474-6791-5B47BB6F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97180"/>
            <a:ext cx="8221979" cy="43891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өңірлерінде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тапшылыққа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Инфрақұрылымның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тозуы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инфрақұрылымның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жаңартуды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стансаларының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тозуы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сенімділігіне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Энергиялық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тиімділік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құрылғылар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ескірген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жоғалтуларына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ресурстарға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көмір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газ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тұрғысынан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туғызуы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қажеттігін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Жаңартылатын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жаңартылатын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кедергілер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Бағалар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тарифтер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тарифтері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қолжетімді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модельдерді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Климаттық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өзгерістердің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стансаларының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туындауы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E30902-F1A3-4EF4-814C-B742C49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D7BDF-B79E-4EFF-B2C6-29C94CF1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495"/>
            <a:ext cx="7886700" cy="73261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рақмет!!!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20DD-9B41-18EB-DD28-B896E8D4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A6DD8E-5F5F-7BE2-41BA-1D28CA4E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A814-EEE5-B3FE-1074-2948C64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554182"/>
            <a:ext cx="8055429" cy="10307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қуаттың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әмбебап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үнемді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пайдаланылуының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энергетикасы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энергиясының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өндірілуі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тасымалдауы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70" y="1876405"/>
            <a:ext cx="3617310" cy="2709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24" y="1745673"/>
            <a:ext cx="4618183" cy="25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06AB-49B5-9E7C-FC2D-6911E5F0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EEA4D3-BD29-42EF-ABDF-21584580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717C-F6F4-4EA5-1FC7-4F0B6DC4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313533"/>
            <a:ext cx="8055429" cy="11827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99%-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СЭС – да,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гидравликалық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атом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станцияларында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өндіріледі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альтернативалық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қайтуы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гейзерлер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аталатындардың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әзірге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станцияларда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92" y="1623072"/>
            <a:ext cx="5674453" cy="31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9FBE-3481-4B60-DC40-16038453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21921"/>
            <a:ext cx="8107680" cy="49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9D785-7523-24F9-BCA9-02A3678C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65DC75-C492-7113-A58E-5365333F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6D59-CC46-E33F-D1DE-277BDDE8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618CC7-01D5-9B74-4BF9-B314E8AB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08FF-060F-F474-6791-5B47BB6F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392216"/>
            <a:ext cx="8055429" cy="18452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тұтынудың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шаруашылықтарының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3/5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артығы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елдерде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Ғаламшар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шаққанда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өндірудің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тоқтаусыз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өсуі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электрлендірумен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көшбасшылар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қатарына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Исландия, Норвегия,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Финляндия, Швеция,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Аустралия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Зеландия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шамалы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5600"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6" y="2341418"/>
            <a:ext cx="4066309" cy="2397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378" y="2284080"/>
            <a:ext cx="2708564" cy="25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06AB-49B5-9E7C-FC2D-6911E5F0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EEA4D3-BD29-42EF-ABDF-21584580D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1318-4CA3-A2AC-ED50-91A42AD2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70CEB3A-159C-F966-6093-A0A96C41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619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19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434</Words>
  <Application>Microsoft Office PowerPoint</Application>
  <PresentationFormat>Экран (16:9)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游ゴシック</vt:lpstr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DULGUUN Jargalsaikhan</dc:creator>
  <cp:lastModifiedBy>erlan</cp:lastModifiedBy>
  <cp:revision>446</cp:revision>
  <dcterms:created xsi:type="dcterms:W3CDTF">2022-04-20T02:30:19Z</dcterms:created>
  <dcterms:modified xsi:type="dcterms:W3CDTF">2025-10-18T05:19:07Z</dcterms:modified>
</cp:coreProperties>
</file>